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914" r:id="rId2"/>
    <p:sldId id="1050" r:id="rId3"/>
    <p:sldId id="1060" r:id="rId4"/>
    <p:sldId id="1061" r:id="rId5"/>
    <p:sldId id="1062" r:id="rId6"/>
    <p:sldId id="1053" r:id="rId7"/>
    <p:sldId id="1063" r:id="rId8"/>
    <p:sldId id="1064" r:id="rId9"/>
    <p:sldId id="1054" r:id="rId10"/>
    <p:sldId id="1065" r:id="rId11"/>
    <p:sldId id="930" r:id="rId12"/>
    <p:sldId id="1029" r:id="rId13"/>
    <p:sldId id="1066" r:id="rId14"/>
    <p:sldId id="1067" r:id="rId15"/>
    <p:sldId id="1069" r:id="rId16"/>
    <p:sldId id="1070" r:id="rId17"/>
  </p:sldIdLst>
  <p:sldSz cx="9144000" cy="6858000" type="screen4x3"/>
  <p:notesSz cx="9144000" cy="6858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FF"/>
    <a:srgbClr val="9900CC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74" autoAdjust="0"/>
    <p:restoredTop sz="94660"/>
  </p:normalViewPr>
  <p:slideViewPr>
    <p:cSldViewPr>
      <p:cViewPr varScale="1">
        <p:scale>
          <a:sx n="61" d="100"/>
          <a:sy n="61" d="100"/>
        </p:scale>
        <p:origin x="-13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xmlns="" id="{AF298E3C-2C9C-47A7-BFEE-A291CC7B7D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xmlns="" id="{F12C6D2C-7FBC-4BA7-82ED-23BB5C62E3D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xmlns="" id="{B04B2B8D-DCCF-4BA5-884E-9FBC64F2D95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xmlns="" id="{E8C7DCB0-AB81-4F69-B9A5-3C45A44A34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6B180F-D3AC-4E6F-B5F5-AB74D065C17C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132806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xmlns="" id="{3A8E4B15-1704-4E64-881F-D32A8A3ED8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xmlns="" id="{42D48056-832B-47F4-8C15-3C3D70C003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xmlns="" id="{98130A7A-5914-458E-8C5E-8BE4E5D6C4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xmlns="" id="{CADD0EC0-8D9C-43EE-B7C8-793C76078A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xmlns="" id="{12A7DB23-38F7-47A6-A2C0-3096153866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xmlns="" id="{DB16FD6D-9055-41BE-BAEE-91D3059F80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062343D-1BDA-432C-983B-EE2D5EB29AB0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278144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9ADC9B4-38CF-454C-904D-903F44153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B77D3A0-450E-4D6E-855C-93A214AE84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A73CDBB-DCD1-49F3-8CB5-A3A5EC1F7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A681D-4B94-4CCC-9038-4ECB224E7469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90096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72CFF58-C6B7-4B7F-B7C8-58547E15E5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FAAE4C7-240F-438D-B69A-968863A62B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07A43CD-9BCF-44A2-BB1E-5A68E82978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AAE55-C97A-4E32-B500-34DCBC390525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58980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2B5636-3656-4BA3-B4DA-6B00E2E64F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8CD582B-4C22-42B9-952D-1DCB83BD9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D82D9F5-9943-4E35-A333-39E874CD2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BFDFF3-B48D-4B98-97FC-FB66710D6A73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311081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401FB22-27F4-405A-B913-59EE5EF09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3AB7AE6-8B73-4719-8625-9A61C7471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9F59D4-E1F2-41ED-B9BE-E2EC5712F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80A5F-5BFA-49BD-BE9F-9F1F4597CC51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98987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4B29C37-E74A-41CE-8DB2-AF0C2CFD61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D0C1777-D379-406A-92F9-89B6DAB430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FE6B43E-EFE3-4EDA-B4BD-697C2812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17780-730A-4B7B-88BC-4B030C8F7F11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302001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53C170A-1936-48D1-AE1F-B776C71E3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686D715-AA92-4DDB-96E1-1BFBBE2AC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324D2D3-3569-453C-B583-9389A94FF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60F07-3EBF-4E50-82E0-D0A7E443D5BA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220284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89B3D0F-5CCD-441D-A228-E2CE40CC79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447AA4C-0022-43E3-9BA0-D8A68AA04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74C69DB-4283-4254-85FD-41BE69C16A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19B0E-97EF-41D7-AFA3-816392DEC2CA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354299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1EC8DF3-7DD5-4FC3-B181-21001E09EA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0201F77-8AF3-48F6-B376-5672B5B7C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96F55B54-E34C-401C-BB54-75106CAEF7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E74A2-5C38-41C0-9575-5D73BD5AC788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304593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E6FBDF59-4B19-41D3-9B64-A62ABFBB7D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F899A69-00AF-4668-87C1-6A1C701B77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A3B5585-CB11-4DC5-80CA-7E244260C6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DF003-D001-403C-B290-EED466D883DC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50179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8E170BFD-CC75-438B-B355-0FBD8CC76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9790F28A-6812-4078-B65A-0B083C511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F13082F4-A319-4CDC-B74F-540F83DFC8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E755B-E200-481B-8929-102F1EE21D79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279097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6DDD5A3-9B2B-4417-999C-0D7C368A4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60E0843-E00C-4DFF-AD20-4C65E7C26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50E292A-4B4F-4729-A507-F019111A2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84376C-BDA9-4A10-939D-67413132DEFF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03811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D2B65B-824F-4B59-B22E-235B28A2FA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566FFBB-DF4D-4FEF-84EA-FCB03FD775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03070AD-CBF3-4DB6-9849-784BCF0534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3FDCE-B4C9-4F23-BDC5-CBD317268E89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181294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C0E1214-8400-4A0B-9502-E6C6E1DEB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0B2C078-9C18-437B-8674-15B49643B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243C16FF-BC65-4E25-861C-70C138955E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4F323577-CAE5-4D49-84FD-847E29D5FC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3D8CDBB7-696E-4E73-B4D2-6B759ED79B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B3B0DDE-3C16-4DA7-BCB9-8146BD6449E3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DE2E3645-8507-435C-95BE-E32E78833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9"/>
            <a:ext cx="9144000" cy="659735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主受洗節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1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10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8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2400"/>
              </a:spcBef>
              <a:spcAft>
                <a:spcPts val="4800"/>
              </a:spcAft>
              <a:buFontTx/>
              <a:buNone/>
            </a:pPr>
            <a:r>
              <a:rPr lang="zh-TW" altLang="en-US" sz="6000" spc="6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天主</a:t>
            </a:r>
            <a:r>
              <a:rPr lang="zh-TW" altLang="en-US" sz="6000" spc="6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子女做天主</a:t>
            </a:r>
            <a:r>
              <a:rPr lang="zh-TW" altLang="en-US" sz="6000" spc="6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事</a:t>
            </a:r>
            <a:endParaRPr lang="zh-TW" altLang="en-US" sz="6000" spc="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 smtClean="0">
                <a:solidFill>
                  <a:srgbClr val="FFFF00"/>
                </a:solidFill>
                <a:ea typeface="華康粗黑體" panose="020B0709000000000000" pitchFamily="49" charset="-120"/>
              </a:rPr>
              <a:t>常常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885F8B13-D38E-4208-85B7-964735347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降在他上面；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此時有聲音從天上說：「你是我的愛子，我因你而喜悅。」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　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en-US" altLang="zh-TW" sz="2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en-US" altLang="zh-TW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r>
              <a:rPr lang="zh-TW" altLang="en-US" sz="2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　</a:t>
            </a:r>
            <a:endParaRPr lang="en-US" altLang="zh-TW" sz="28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589364DA-91DA-47BD-858F-F92AE2BBA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0711C940-D255-499D-8E4F-1F5EC8318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9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A9D6BB1A-116D-41B1-8E9D-7FD0E35FFBC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主受洗節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6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天主子女做天主事</a:t>
            </a:r>
            <a:endParaRPr lang="en-US" altLang="zh-TW" sz="6000" dirty="0">
              <a:solidFill>
                <a:srgbClr val="FFFF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algn="ctr" eaLnBrk="1" hangingPunct="1"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依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55:1-11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; </a:t>
            </a:r>
            <a:r>
              <a:rPr lang="zh-HK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若</a:t>
            </a:r>
            <a:r>
              <a:rPr lang="zh-HK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一</a:t>
            </a:r>
            <a:r>
              <a:rPr lang="en-US" altLang="zh-HK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5:1-9</a:t>
            </a:r>
            <a:r>
              <a:rPr lang="en-US" altLang="zh-HK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; </a:t>
            </a:r>
            <a:r>
              <a:rPr lang="zh-HK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谷</a:t>
            </a:r>
            <a:r>
              <a:rPr lang="en-US" altLang="zh-HK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1:7-11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)</a:t>
            </a: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BEE82AB6-EE76-4445-A0FD-D4307ABD41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>
              <a:lnSpc>
                <a:spcPts val="4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集禱經</a:t>
            </a:r>
            <a:r>
              <a:rPr lang="en-US" altLang="zh-TW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當</a:t>
            </a:r>
            <a:r>
              <a:rPr lang="zh-TW" altLang="en-US" spc="-30" dirty="0">
                <a:solidFill>
                  <a:schemeClr val="bg1"/>
                </a:solidFill>
                <a:ea typeface="華康正顏楷體W7" panose="03000709000000000000" pitchFamily="65" charset="-120"/>
              </a:rPr>
              <a:t>基督在約但河</a:t>
            </a:r>
            <a:r>
              <a:rPr lang="zh-TW" altLang="en-US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受洗</a:t>
            </a:r>
            <a:r>
              <a:rPr lang="en-US" altLang="zh-TW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聖</a:t>
            </a:r>
            <a:r>
              <a:rPr lang="zh-TW" altLang="en-US" spc="-30" dirty="0">
                <a:solidFill>
                  <a:schemeClr val="bg1"/>
                </a:solidFill>
                <a:ea typeface="華康正顏楷體W7" panose="03000709000000000000" pitchFamily="65" charset="-120"/>
              </a:rPr>
              <a:t>神降臨他身上</a:t>
            </a:r>
            <a:r>
              <a:rPr lang="zh-TW" altLang="en-US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時</a:t>
            </a:r>
            <a:r>
              <a:rPr lang="en-US" altLang="zh-TW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你</a:t>
            </a:r>
            <a:r>
              <a:rPr lang="zh-TW" altLang="en-US" spc="-30" dirty="0">
                <a:solidFill>
                  <a:srgbClr val="FFFF00"/>
                </a:solidFill>
                <a:ea typeface="華康正顏楷體W7" panose="03000709000000000000" pitchFamily="65" charset="-120"/>
              </a:rPr>
              <a:t>隆重</a:t>
            </a:r>
            <a:r>
              <a:rPr lang="zh-TW" altLang="en-US" spc="-30" dirty="0" smtClean="0">
                <a:solidFill>
                  <a:srgbClr val="FFFF00"/>
                </a:solidFill>
                <a:ea typeface="華康正顏楷體W7" panose="03000709000000000000" pitchFamily="65" charset="-120"/>
              </a:rPr>
              <a:t>宣佈</a:t>
            </a:r>
            <a:r>
              <a:rPr lang="zh-TW" altLang="en-US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他</a:t>
            </a:r>
            <a:r>
              <a:rPr lang="zh-TW" altLang="en-US" spc="-30" dirty="0">
                <a:solidFill>
                  <a:schemeClr val="bg1"/>
                </a:solidFill>
                <a:ea typeface="華康正顏楷體W7" panose="03000709000000000000" pitchFamily="65" charset="-120"/>
              </a:rPr>
              <a:t>是你的</a:t>
            </a:r>
            <a:r>
              <a:rPr lang="zh-TW" altLang="en-US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愛子</a:t>
            </a:r>
            <a:r>
              <a:rPr lang="en-US" altLang="zh-TW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;</a:t>
            </a:r>
            <a:r>
              <a:rPr lang="zh-TW" altLang="en-US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我們</a:t>
            </a:r>
            <a:r>
              <a:rPr lang="zh-TW" altLang="en-US" spc="-30" dirty="0">
                <a:solidFill>
                  <a:schemeClr val="bg1"/>
                </a:solidFill>
                <a:ea typeface="華康正顏楷體W7" panose="03000709000000000000" pitchFamily="65" charset="-120"/>
              </a:rPr>
              <a:t>也曾藉水和聖神重</a:t>
            </a:r>
            <a:r>
              <a:rPr lang="zh-TW" altLang="en-US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生</a:t>
            </a:r>
            <a:r>
              <a:rPr lang="en-US" altLang="zh-TW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spc="-30" dirty="0" smtClean="0">
                <a:solidFill>
                  <a:srgbClr val="FFFF00"/>
                </a:solidFill>
                <a:ea typeface="華康正顏楷體W7" panose="03000709000000000000" pitchFamily="65" charset="-120"/>
              </a:rPr>
              <a:t>成為</a:t>
            </a:r>
            <a:r>
              <a:rPr lang="zh-TW" altLang="en-US" spc="-30" dirty="0">
                <a:solidFill>
                  <a:srgbClr val="FFFF00"/>
                </a:solidFill>
                <a:ea typeface="華康正顏楷體W7" panose="03000709000000000000" pitchFamily="65" charset="-120"/>
              </a:rPr>
              <a:t>你的</a:t>
            </a:r>
            <a:r>
              <a:rPr lang="zh-TW" altLang="en-US" spc="-30" dirty="0" smtClean="0">
                <a:solidFill>
                  <a:srgbClr val="FFFF00"/>
                </a:solidFill>
                <a:ea typeface="華康正顏楷體W7" panose="03000709000000000000" pitchFamily="65" charset="-120"/>
              </a:rPr>
              <a:t>子女</a:t>
            </a:r>
            <a:r>
              <a:rPr lang="en-US" altLang="zh-TW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spc="-3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求</a:t>
            </a:r>
            <a:r>
              <a:rPr lang="zh-TW" altLang="en-US" spc="-30" dirty="0">
                <a:solidFill>
                  <a:schemeClr val="bg1"/>
                </a:solidFill>
                <a:ea typeface="華康正顏楷體W7" panose="03000709000000000000" pitchFamily="65" charset="-120"/>
              </a:rPr>
              <a:t>你幫助我們常能</a:t>
            </a:r>
            <a:r>
              <a:rPr lang="zh-TW" altLang="en-US" spc="-30" dirty="0">
                <a:solidFill>
                  <a:srgbClr val="FFFF00"/>
                </a:solidFill>
                <a:ea typeface="華康正顏楷體W7" panose="03000709000000000000" pitchFamily="65" charset="-120"/>
              </a:rPr>
              <a:t>奉行你的</a:t>
            </a:r>
            <a:r>
              <a:rPr lang="zh-TW" altLang="en-US" sz="4000" spc="-30" dirty="0" smtClean="0">
                <a:solidFill>
                  <a:srgbClr val="00FF00"/>
                </a:solidFill>
                <a:ea typeface="華康正顏楷體W7" panose="03000709000000000000" pitchFamily="65" charset="-120"/>
              </a:rPr>
              <a:t>旨意</a:t>
            </a:r>
            <a:r>
              <a:rPr lang="en-US" altLang="zh-TW" spc="-30" dirty="0" smtClean="0">
                <a:solidFill>
                  <a:srgbClr val="FFFF00"/>
                </a:solidFill>
                <a:ea typeface="華康正顏楷體W7" panose="03000709000000000000" pitchFamily="65" charset="-120"/>
              </a:rPr>
              <a:t>.</a:t>
            </a:r>
          </a:p>
          <a:p>
            <a:pPr eaLnBrk="1">
              <a:lnSpc>
                <a:spcPts val="4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譬如雨和雪從天</a:t>
            </a:r>
            <a:r>
              <a:rPr lang="zh-TW" altLang="en-US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降下</a:t>
            </a:r>
            <a:r>
              <a:rPr lang="en-US" altLang="zh-TW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不再</a:t>
            </a:r>
            <a:r>
              <a:rPr lang="zh-TW" altLang="en-US" sz="3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返回</a:t>
            </a:r>
            <a:r>
              <a:rPr lang="zh-TW" altLang="en-US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原處</a:t>
            </a:r>
            <a:r>
              <a:rPr lang="en-US" altLang="zh-TW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只有</a:t>
            </a:r>
            <a:r>
              <a:rPr lang="zh-TW" altLang="en-US" sz="3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灌溉</a:t>
            </a:r>
            <a:r>
              <a:rPr lang="zh-TW" altLang="en-US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田地</a:t>
            </a:r>
            <a:r>
              <a:rPr lang="en-US" altLang="zh-TW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</a:t>
            </a:r>
            <a:r>
              <a:rPr lang="zh-TW" altLang="en-US" sz="3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之生長</a:t>
            </a:r>
            <a:r>
              <a:rPr lang="zh-TW" altLang="en-US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萌芽</a:t>
            </a:r>
            <a:r>
              <a:rPr lang="en-US" altLang="zh-TW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從我口中發出的言語</a:t>
            </a:r>
            <a:r>
              <a:rPr lang="en-US" altLang="zh-TW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也不能空空地回到我這裡來</a:t>
            </a:r>
            <a:r>
              <a:rPr lang="en-US" altLang="zh-TW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反之</a:t>
            </a:r>
            <a:r>
              <a:rPr lang="en-US" altLang="zh-TW" sz="3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1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它必實行我的</a:t>
            </a:r>
            <a:r>
              <a:rPr lang="zh-TW" altLang="en-US" sz="31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旨意</a:t>
            </a:r>
            <a:r>
              <a:rPr lang="en-US" altLang="zh-TW" sz="31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1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完成我派遣它的使命</a:t>
            </a:r>
            <a:r>
              <a:rPr lang="en-US" altLang="zh-TW" sz="31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>
              <a:lnSpc>
                <a:spcPts val="4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原來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愛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天主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就是</a:t>
            </a:r>
            <a:r>
              <a:rPr lang="zh-TW" altLang="en-US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遵行他的</a:t>
            </a:r>
            <a:r>
              <a:rPr lang="zh-TW" altLang="en-US" sz="4000" dirty="0">
                <a:solidFill>
                  <a:srgbClr val="00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誡</a:t>
            </a:r>
            <a:r>
              <a:rPr lang="zh-TW" altLang="en-US" sz="400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命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而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他的誡命並不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沉重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  <a:endParaRPr lang="en-US" altLang="zh-TW" dirty="0" smtClean="0">
              <a:solidFill>
                <a:schemeClr val="bg1"/>
              </a:solidFill>
              <a:ea typeface="華康正顏楷體W7" panose="03000709000000000000" pitchFamily="65" charset="-120"/>
            </a:endParaRPr>
          </a:p>
          <a:p>
            <a:pPr eaLnBrk="1">
              <a:lnSpc>
                <a:spcPts val="4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pc="8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有聲音從天上</a:t>
            </a:r>
            <a:r>
              <a:rPr lang="zh-TW" altLang="en-US" spc="8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pc="8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pc="8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</a:t>
            </a:r>
            <a:r>
              <a:rPr lang="zh-TW" altLang="en-US" spc="8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是我的</a:t>
            </a:r>
            <a:r>
              <a:rPr lang="zh-TW" altLang="en-US" spc="8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愛子</a:t>
            </a:r>
            <a:r>
              <a:rPr lang="en-US" altLang="zh-TW" spc="8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8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pc="8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</a:t>
            </a:r>
            <a:r>
              <a:rPr lang="zh-TW" altLang="en-US" sz="4000" spc="8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</a:t>
            </a:r>
            <a:r>
              <a:rPr lang="zh-TW" altLang="en-US" spc="8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spc="8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喜悅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BEE82AB6-EE76-4445-A0FD-D4307ABD41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669360"/>
          </a:xfrm>
          <a:solidFill>
            <a:schemeClr val="tx1"/>
          </a:solidFill>
        </p:spPr>
        <p:txBody>
          <a:bodyPr/>
          <a:lstStyle/>
          <a:p>
            <a:pPr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2200" dirty="0" smtClean="0">
                <a:solidFill>
                  <a:schemeClr val="bg1"/>
                </a:solidFill>
                <a:ea typeface="華康儷中宋" panose="02020509000000000000" pitchFamily="49" charset="-120"/>
              </a:rPr>
              <a:t>集禱經</a:t>
            </a:r>
            <a:r>
              <a:rPr lang="en-US" altLang="zh-TW" sz="2200" dirty="0" smtClean="0">
                <a:solidFill>
                  <a:schemeClr val="bg1"/>
                </a:solidFill>
                <a:ea typeface="華康儷中宋" panose="0202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當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</a:rPr>
              <a:t>基督在約但河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受洗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聖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</a:rPr>
              <a:t>神降臨他身上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時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你</a:t>
            </a:r>
            <a:r>
              <a:rPr lang="zh-TW" altLang="en-US" dirty="0">
                <a:solidFill>
                  <a:srgbClr val="FFFF00"/>
                </a:solidFill>
                <a:ea typeface="華康正顏楷體W7" panose="03000709000000000000" pitchFamily="65" charset="-120"/>
              </a:rPr>
              <a:t>隆重</a:t>
            </a:r>
            <a:r>
              <a:rPr lang="zh-TW" altLang="en-US" dirty="0" smtClean="0">
                <a:solidFill>
                  <a:srgbClr val="FFFF00"/>
                </a:solidFill>
                <a:ea typeface="華康正顏楷體W7" panose="03000709000000000000" pitchFamily="65" charset="-120"/>
              </a:rPr>
              <a:t>宣佈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他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</a:rPr>
              <a:t>是你的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愛子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我們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</a:rPr>
              <a:t>也曾藉水和聖神重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生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ea typeface="華康正顏楷體W7" panose="03000709000000000000" pitchFamily="65" charset="-120"/>
              </a:rPr>
              <a:t>成為</a:t>
            </a:r>
            <a:r>
              <a:rPr lang="zh-TW" altLang="en-US" dirty="0">
                <a:solidFill>
                  <a:srgbClr val="FFFF00"/>
                </a:solidFill>
                <a:ea typeface="華康正顏楷體W7" panose="03000709000000000000" pitchFamily="65" charset="-120"/>
              </a:rPr>
              <a:t>你的</a:t>
            </a:r>
            <a:r>
              <a:rPr lang="zh-TW" altLang="en-US" dirty="0" smtClean="0">
                <a:solidFill>
                  <a:srgbClr val="FFFF00"/>
                </a:solidFill>
                <a:ea typeface="華康正顏楷體W7" panose="03000709000000000000" pitchFamily="65" charset="-120"/>
              </a:rPr>
              <a:t>子女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求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</a:rPr>
              <a:t>你幫助我們常能</a:t>
            </a:r>
            <a:r>
              <a:rPr lang="zh-TW" altLang="en-US" dirty="0">
                <a:solidFill>
                  <a:srgbClr val="FFFF00"/>
                </a:solidFill>
                <a:ea typeface="華康正顏楷體W7" panose="03000709000000000000" pitchFamily="65" charset="-120"/>
              </a:rPr>
              <a:t>奉行你的</a:t>
            </a:r>
            <a:r>
              <a:rPr lang="zh-TW" altLang="en-US" dirty="0" smtClean="0">
                <a:solidFill>
                  <a:srgbClr val="FFFF00"/>
                </a:solidFill>
                <a:ea typeface="華康正顏楷體W7" panose="03000709000000000000" pitchFamily="65" charset="-120"/>
              </a:rPr>
              <a:t>旨意</a:t>
            </a:r>
            <a:r>
              <a:rPr lang="en-US" altLang="zh-TW" dirty="0" smtClean="0">
                <a:solidFill>
                  <a:srgbClr val="FFFF00"/>
                </a:solidFill>
                <a:ea typeface="華康正顏楷體W7" panose="03000709000000000000" pitchFamily="65" charset="-120"/>
              </a:rPr>
              <a:t>.</a:t>
            </a: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</a:rPr>
              <a:t>孩子滿月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+</a:t>
            </a:r>
            <a:r>
              <a:rPr lang="en-US" altLang="zh-TW" dirty="0" smtClean="0">
                <a:solidFill>
                  <a:srgbClr val="FFFF00"/>
                </a:solidFill>
                <a:ea typeface="華康儷中黑" panose="020B0509000000000000" pitchFamily="49" charset="-120"/>
              </a:rPr>
              <a:t>18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</a:rPr>
              <a:t>歲成人禮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</a:rPr>
              <a:t>六十大壽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登六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</a:rPr>
              <a:t>婚姻盟誓</a:t>
            </a:r>
            <a:r>
              <a:rPr lang="en-US" altLang="zh-TW" dirty="0" smtClean="0">
                <a:solidFill>
                  <a:srgbClr val="FFFF00"/>
                </a:solidFill>
                <a:ea typeface="華康儷中黑" panose="020B0509000000000000" pitchFamily="49" charset="-120"/>
              </a:rPr>
              <a:t/>
            </a:r>
            <a:br>
              <a:rPr lang="en-US" altLang="zh-TW" dirty="0" smtClean="0">
                <a:solidFill>
                  <a:srgbClr val="FFFF00"/>
                </a:solidFill>
                <a:ea typeface="華康儷中黑" panose="020B0509000000000000" pitchFamily="49" charset="-120"/>
              </a:rPr>
            </a:b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各種入會儀式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斬雞頭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滴血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  <a:endParaRPr lang="en-US" altLang="zh-TW" dirty="0" smtClean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eaLnBrk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</a:rPr>
              <a:t>基督的受洗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</a:rPr>
              <a:t>我們的洗禮</a:t>
            </a:r>
            <a:r>
              <a:rPr lang="en-US" altLang="zh-TW" sz="3600" dirty="0" smtClean="0">
                <a:solidFill>
                  <a:srgbClr val="00FF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rgbClr val="FF99FF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天主的人</a:t>
            </a:r>
            <a:r>
              <a:rPr lang="en-US" altLang="zh-TW" dirty="0" smtClean="0">
                <a:solidFill>
                  <a:srgbClr val="FF99FF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dirty="0" smtClean="0">
                <a:solidFill>
                  <a:srgbClr val="FF99FF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旨意</a:t>
            </a:r>
            <a:endParaRPr lang="en-US" altLang="zh-TW" dirty="0" smtClean="0">
              <a:solidFill>
                <a:srgbClr val="FF99FF"/>
              </a:solidFill>
              <a:ea typeface="華康儷中黑" panose="020B0509000000000000" pitchFamily="49" charset="-120"/>
            </a:endParaRPr>
          </a:p>
          <a:p>
            <a:pPr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儷中宋" panose="02020509000000000000" pitchFamily="49" charset="-120"/>
              </a:rPr>
              <a:t>新生</a:t>
            </a:r>
            <a:r>
              <a:rPr lang="en-US" altLang="zh-TW" dirty="0" smtClean="0">
                <a:solidFill>
                  <a:schemeClr val="bg1"/>
                </a:solidFill>
                <a:ea typeface="華康儷中宋" panose="02020509000000000000" pitchFamily="49" charset="-120"/>
              </a:rPr>
              <a:t>; </a:t>
            </a:r>
            <a:r>
              <a:rPr lang="zh-TW" altLang="en-US" dirty="0" smtClean="0">
                <a:solidFill>
                  <a:schemeClr val="bg1"/>
                </a:solidFill>
                <a:ea typeface="華康儷中宋" panose="02020509000000000000" pitchFamily="49" charset="-120"/>
              </a:rPr>
              <a:t>破釜沉舟</a:t>
            </a:r>
            <a:r>
              <a:rPr lang="en-US" altLang="zh-TW" dirty="0" smtClean="0">
                <a:solidFill>
                  <a:schemeClr val="bg1"/>
                </a:solidFill>
                <a:ea typeface="華康儷中宋" panose="02020509000000000000" pitchFamily="49" charset="-120"/>
              </a:rPr>
              <a:t>; </a:t>
            </a:r>
            <a:r>
              <a:rPr lang="en-US" altLang="zh-TW" sz="2400" spc="-50" dirty="0" smtClean="0">
                <a:solidFill>
                  <a:schemeClr val="bg1"/>
                </a:solidFill>
                <a:ea typeface="華康儷中宋" panose="02020509000000000000" pitchFamily="49" charset="-120"/>
              </a:rPr>
              <a:t>Rise like lions after slumber, In unconquerable number. Shake your chains to earth like dew, which in sleep had fallen on you. You are many, they are few. </a:t>
            </a:r>
            <a:r>
              <a:rPr lang="en-US" altLang="zh-TW" sz="1800" spc="-50" dirty="0" smtClean="0">
                <a:solidFill>
                  <a:schemeClr val="bg1"/>
                </a:solidFill>
                <a:ea typeface="華康儷中宋" panose="02020509000000000000" pitchFamily="49" charset="-120"/>
              </a:rPr>
              <a:t>(</a:t>
            </a:r>
            <a:r>
              <a:rPr lang="en-US" altLang="zh-TW" sz="1800" spc="-50" dirty="0" err="1" smtClean="0">
                <a:solidFill>
                  <a:schemeClr val="bg1"/>
                </a:solidFill>
                <a:ea typeface="華康儷中宋" panose="02020509000000000000" pitchFamily="49" charset="-120"/>
              </a:rPr>
              <a:t>P.B.Shelley</a:t>
            </a:r>
            <a:r>
              <a:rPr lang="en-US" altLang="zh-TW" sz="1800" spc="-50" dirty="0" smtClean="0">
                <a:solidFill>
                  <a:schemeClr val="bg1"/>
                </a:solidFill>
                <a:ea typeface="華康儷中宋" panose="02020509000000000000" pitchFamily="49" charset="-120"/>
              </a:rPr>
              <a:t> </a:t>
            </a:r>
            <a:r>
              <a:rPr lang="zh-TW" altLang="en-US" sz="1800" spc="-5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雪萊</a:t>
            </a:r>
            <a:r>
              <a:rPr lang="en-US" altLang="zh-TW" sz="1800" spc="-50" dirty="0" smtClean="0">
                <a:solidFill>
                  <a:schemeClr val="bg1"/>
                </a:solidFill>
                <a:ea typeface="華康儷中宋" panose="02020509000000000000" pitchFamily="49" charset="-120"/>
              </a:rPr>
              <a:t>)</a:t>
            </a:r>
          </a:p>
          <a:p>
            <a:pPr eaLnBrk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ea typeface="華康古印體(P)" panose="03000500000000000000" pitchFamily="66" charset="-120"/>
              </a:rPr>
              <a:t>東風盡解人間凍</a:t>
            </a:r>
            <a:r>
              <a:rPr lang="en-US" altLang="zh-TW" sz="3600" b="1" dirty="0" smtClean="0">
                <a:solidFill>
                  <a:schemeClr val="bg1"/>
                </a:solidFill>
                <a:ea typeface="華康古印體(P)" panose="03000500000000000000" pitchFamily="66" charset="-120"/>
              </a:rPr>
              <a:t>, </a:t>
            </a:r>
            <a:r>
              <a:rPr lang="zh-TW" altLang="en-US" sz="3600" b="1" dirty="0" smtClean="0">
                <a:solidFill>
                  <a:schemeClr val="bg1"/>
                </a:solidFill>
                <a:ea typeface="華康古印體(P)" panose="03000500000000000000" pitchFamily="66" charset="-120"/>
              </a:rPr>
              <a:t>沃日光輝大地春</a:t>
            </a:r>
            <a:endParaRPr lang="en-US" altLang="zh-TW" sz="3600" b="1" dirty="0" smtClean="0">
              <a:solidFill>
                <a:schemeClr val="bg1"/>
              </a:solidFill>
              <a:ea typeface="華康古印體(P)" panose="03000500000000000000" pitchFamily="66" charset="-12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一日之計在於</a:t>
            </a:r>
            <a:r>
              <a:rPr lang="zh-TW" altLang="en-US" sz="3400" dirty="0" smtClean="0">
                <a:solidFill>
                  <a:srgbClr val="00FF00"/>
                </a:solidFill>
                <a:ea typeface="華康儷中黑" panose="020B0509000000000000" pitchFamily="49" charset="-120"/>
              </a:rPr>
              <a:t>晨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一年之計在於</a:t>
            </a:r>
            <a:r>
              <a:rPr lang="zh-TW" altLang="en-US" sz="3400" dirty="0" smtClean="0">
                <a:solidFill>
                  <a:srgbClr val="00FF00"/>
                </a:solidFill>
                <a:ea typeface="華康儷中黑" panose="020B0509000000000000" pitchFamily="49" charset="-120"/>
              </a:rPr>
              <a:t>春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一生之計在於</a:t>
            </a:r>
            <a:r>
              <a:rPr lang="zh-TW" altLang="en-US" sz="3400" dirty="0" smtClean="0">
                <a:solidFill>
                  <a:srgbClr val="00FF00"/>
                </a:solidFill>
                <a:ea typeface="華康儷中黑" panose="020B0509000000000000" pitchFamily="49" charset="-120"/>
              </a:rPr>
              <a:t>勤</a:t>
            </a:r>
            <a:endParaRPr lang="en-US" altLang="zh-TW" sz="3400" dirty="0" smtClean="0">
              <a:solidFill>
                <a:srgbClr val="00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97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BEE82AB6-EE76-4445-A0FD-D4307ABD41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>
              <a:spcBef>
                <a:spcPct val="0"/>
              </a:spcBef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譬如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雨和雪從天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降下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不再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返回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原處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只有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灌溉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田地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使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之生長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萌芽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從我口中發出的言語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也不能空空地回到我這裡來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反之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它必實行我的旨意</a:t>
            </a:r>
            <a:r>
              <a:rPr lang="en-US" altLang="zh-TW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完成我派遣它的使命</a:t>
            </a:r>
            <a:r>
              <a:rPr lang="en-US" altLang="zh-TW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.   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原來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愛天主</a:t>
            </a:r>
            <a:r>
              <a:rPr lang="en-US" altLang="zh-TW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就是</a:t>
            </a:r>
            <a:r>
              <a:rPr lang="zh-TW" altLang="en-US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遵行他的誡命</a:t>
            </a:r>
            <a:r>
              <a:rPr lang="en-US" altLang="zh-TW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而他的誡命並不沉重</a:t>
            </a:r>
            <a:r>
              <a:rPr lang="en-US" altLang="zh-TW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  <a:endParaRPr lang="en-US" altLang="zh-TW" dirty="0">
              <a:solidFill>
                <a:schemeClr val="bg1"/>
              </a:solidFill>
              <a:ea typeface="華康正顏楷體W7" panose="03000709000000000000" pitchFamily="65" charset="-120"/>
            </a:endParaRPr>
          </a:p>
          <a:p>
            <a:pPr eaLnBrk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天主的旨意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誡命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生命之律</a:t>
            </a:r>
            <a:r>
              <a:rPr lang="en-US" altLang="zh-TW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內在</a:t>
            </a:r>
            <a:r>
              <a:rPr lang="en-US" altLang="zh-TW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客觀</a:t>
            </a:r>
            <a:r>
              <a:rPr lang="en-US" altLang="zh-TW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康和樂利</a:t>
            </a:r>
            <a:endParaRPr lang="en-US" altLang="zh-TW" sz="2800" dirty="0" smtClean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天行有常</a:t>
            </a:r>
            <a:r>
              <a:rPr lang="en-US" altLang="zh-TW" sz="36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不為堯存</a:t>
            </a:r>
            <a:r>
              <a:rPr lang="en-US" altLang="zh-TW" sz="3600" dirty="0" smtClean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不為桀亡</a:t>
            </a:r>
            <a:r>
              <a:rPr lang="en-US" altLang="zh-TW" sz="3600" dirty="0" smtClean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應之以治則吉</a:t>
            </a:r>
            <a:r>
              <a:rPr lang="en-US" altLang="zh-TW" sz="3600" dirty="0" smtClean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應之以亂則凶</a:t>
            </a:r>
            <a:r>
              <a:rPr lang="en-US" altLang="zh-TW" sz="2800" dirty="0" smtClean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.(</a:t>
            </a:r>
            <a:r>
              <a:rPr lang="zh-TW" altLang="en-US" sz="2800" dirty="0" smtClean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荀子</a:t>
            </a:r>
            <a:r>
              <a:rPr lang="en-US" altLang="zh-TW" sz="2800" dirty="0" smtClean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)</a:t>
            </a:r>
          </a:p>
          <a:p>
            <a:pPr eaLnBrk="1">
              <a:spcBef>
                <a:spcPct val="0"/>
              </a:spcBef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  <a:cs typeface="華康中黑體" panose="020B0509000000000000" pitchFamily="49" charset="-120"/>
              </a:rPr>
              <a:t>順天應人：</a:t>
            </a:r>
            <a:r>
              <a:rPr lang="zh-CN" altLang="en-US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惻隱之心</a:t>
            </a:r>
            <a:r>
              <a:rPr lang="en-US" altLang="zh-CN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zh-CN" altLang="en-US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人</a:t>
            </a:r>
            <a:r>
              <a:rPr lang="zh-CN" altLang="en-US" dirty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皆有</a:t>
            </a:r>
            <a:r>
              <a:rPr lang="zh-CN" altLang="en-US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之</a:t>
            </a:r>
            <a:r>
              <a:rPr lang="en-US" altLang="zh-CN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仁</a:t>
            </a:r>
            <a:r>
              <a:rPr lang="en-US" altLang="zh-TW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r>
              <a:rPr lang="en-US" altLang="zh-CN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;</a:t>
            </a:r>
            <a:r>
              <a:rPr lang="zh-CN" altLang="en-US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羞惡</a:t>
            </a:r>
            <a:r>
              <a:rPr lang="zh-TW" altLang="en-US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之心</a:t>
            </a:r>
            <a:r>
              <a:rPr lang="en-US" altLang="zh-TW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義</a:t>
            </a:r>
            <a:r>
              <a:rPr lang="en-US" altLang="zh-TW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r>
              <a:rPr lang="en-US" altLang="zh-CN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zh-CN" altLang="en-US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恭敬</a:t>
            </a:r>
            <a:r>
              <a:rPr lang="zh-CN" altLang="en-US" dirty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之</a:t>
            </a:r>
            <a:r>
              <a:rPr lang="zh-CN" altLang="en-US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心</a:t>
            </a:r>
            <a:r>
              <a:rPr lang="en-US" altLang="zh-CN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禮</a:t>
            </a:r>
            <a:r>
              <a:rPr lang="en-US" altLang="zh-TW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r>
              <a:rPr lang="en-US" altLang="zh-CN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zh-CN" altLang="en-US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是非之心</a:t>
            </a:r>
            <a:r>
              <a:rPr lang="en-US" altLang="zh-CN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智</a:t>
            </a:r>
            <a:r>
              <a:rPr lang="en-US" altLang="zh-TW" sz="28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)</a:t>
            </a:r>
            <a:r>
              <a:rPr lang="zh-TW" altLang="en-US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。</a:t>
            </a:r>
            <a:r>
              <a:rPr lang="zh-CN" altLang="en-US" spc="600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仁</a:t>
            </a:r>
            <a:r>
              <a:rPr lang="en-US" altLang="zh-CN" spc="600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zh-CN" altLang="en-US" spc="600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義</a:t>
            </a:r>
            <a:r>
              <a:rPr lang="en-US" altLang="zh-CN" spc="600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zh-CN" altLang="en-US" spc="600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禮</a:t>
            </a:r>
            <a:r>
              <a:rPr lang="en-US" altLang="zh-CN" spc="600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zh-CN" altLang="en-US" spc="600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智</a:t>
            </a:r>
            <a:r>
              <a:rPr lang="en-US" altLang="zh-CN" spc="600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en-US" altLang="zh-CN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/>
            </a:r>
            <a:br>
              <a:rPr lang="en-US" altLang="zh-CN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</a:br>
            <a:r>
              <a:rPr lang="zh-CN" altLang="en-US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非由外鑠我也</a:t>
            </a:r>
            <a:r>
              <a:rPr lang="en-US" altLang="zh-CN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zh-CN" altLang="en-US" sz="3600" dirty="0" smtClean="0">
                <a:solidFill>
                  <a:srgbClr val="FF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我</a:t>
            </a:r>
            <a:r>
              <a:rPr lang="zh-CN" altLang="en-US" sz="3600" dirty="0">
                <a:solidFill>
                  <a:srgbClr val="FF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固有之</a:t>
            </a:r>
            <a:r>
              <a:rPr lang="zh-CN" altLang="en-US" sz="3600" dirty="0" smtClean="0">
                <a:solidFill>
                  <a:srgbClr val="FF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也</a:t>
            </a:r>
            <a:r>
              <a:rPr lang="en-US" altLang="zh-CN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zh-CN" altLang="en-US" dirty="0" smtClean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弗</a:t>
            </a:r>
            <a:r>
              <a:rPr lang="zh-CN" altLang="en-US" dirty="0">
                <a:solidFill>
                  <a:srgbClr val="00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思耳矣</a:t>
            </a:r>
            <a:r>
              <a:rPr lang="zh-CN" altLang="en-US" dirty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。</a:t>
            </a:r>
            <a:endParaRPr lang="en-US" altLang="zh-TW" dirty="0" smtClean="0">
              <a:solidFill>
                <a:schemeClr val="bg1"/>
              </a:solidFill>
              <a:latin typeface="華康儷中宋" panose="02020509000000000000" pitchFamily="49" charset="-120"/>
              <a:ea typeface="華康儷中宋" panose="0202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97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BEE82AB6-EE76-4445-A0FD-D4307ABD41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有</a:t>
            </a:r>
            <a:r>
              <a:rPr lang="zh-TW" altLang="en-US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聲音從天上</a:t>
            </a:r>
            <a:r>
              <a:rPr lang="zh-TW" altLang="en-US" sz="40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說：你</a:t>
            </a:r>
            <a:r>
              <a:rPr lang="zh-TW" altLang="en-US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是我的</a:t>
            </a:r>
            <a:r>
              <a:rPr lang="zh-TW" altLang="en-US" sz="40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愛子</a:t>
            </a:r>
            <a:r>
              <a:rPr lang="en-US" altLang="zh-TW" sz="40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我</a:t>
            </a:r>
            <a:r>
              <a:rPr lang="zh-TW" altLang="en-US" sz="4000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因你而</a:t>
            </a:r>
            <a:r>
              <a:rPr lang="zh-TW" altLang="en-US" sz="4000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喜悅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人神關係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最重要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日日新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又日新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作新民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不斷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加深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 </a:t>
            </a:r>
          </a:p>
          <a:p>
            <a:pPr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一切的靈修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都只為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促進人神關係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對神的意識日漸增強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活出他的旨意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; 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" panose="02020509000000000000" pitchFamily="49" charset="-120"/>
                <a:ea typeface="華康儷中宋" panose="02020509000000000000" pitchFamily="49" charset="-120"/>
              </a:rPr>
              <a:t>先意承志</a:t>
            </a:r>
            <a:endParaRPr lang="en-US" altLang="zh-TW" sz="3600" dirty="0" smtClean="0">
              <a:solidFill>
                <a:schemeClr val="bg1"/>
              </a:solidFill>
              <a:latin typeface="華康儷中宋" panose="02020509000000000000" pitchFamily="49" charset="-120"/>
              <a:ea typeface="華康儷中宋" panose="02020509000000000000" pitchFamily="49" charset="-120"/>
            </a:endParaRPr>
          </a:p>
          <a:p>
            <a:pPr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活出以下俗語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：</a:t>
            </a:r>
            <a:r>
              <a:rPr lang="zh-TW" altLang="en-US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舉頭三尺有神明</a:t>
            </a:r>
            <a:r>
              <a:rPr lang="en-US" altLang="zh-TW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人在做</a:t>
            </a:r>
            <a:r>
              <a:rPr lang="en-US" altLang="zh-TW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天在看</a:t>
            </a:r>
            <a:r>
              <a:rPr lang="en-US" altLang="zh-TW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敬畏天主</a:t>
            </a:r>
            <a:r>
              <a:rPr lang="en-US" altLang="zh-TW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如臨深淵</a:t>
            </a:r>
            <a:r>
              <a:rPr lang="en-US" altLang="zh-TW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如履薄冰</a:t>
            </a:r>
            <a:r>
              <a:rPr lang="en-US" altLang="zh-TW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 </a:t>
            </a:r>
            <a:br>
              <a:rPr lang="en-US" altLang="zh-TW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恭敬不如從命</a:t>
            </a:r>
            <a:r>
              <a:rPr lang="en-US" altLang="zh-TW" sz="36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en-US" sz="36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97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BEE82AB6-EE76-4445-A0FD-D4307ABD41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24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集禱經</a:t>
            </a:r>
            <a:r>
              <a:rPr lang="en-US" altLang="zh-TW" sz="24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當</a:t>
            </a:r>
            <a:r>
              <a:rPr lang="zh-TW" altLang="en-US" dirty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基督在約但河</a:t>
            </a:r>
            <a:r>
              <a:rPr lang="zh-TW" altLang="en-US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受洗</a:t>
            </a:r>
            <a:r>
              <a:rPr lang="en-US" altLang="zh-TW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聖</a:t>
            </a:r>
            <a:r>
              <a:rPr lang="zh-TW" altLang="en-US" dirty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神降臨他身上</a:t>
            </a:r>
            <a:r>
              <a:rPr lang="zh-TW" altLang="en-US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時</a:t>
            </a:r>
            <a:r>
              <a:rPr lang="en-US" altLang="zh-TW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你</a:t>
            </a:r>
            <a:r>
              <a:rPr lang="zh-TW" altLang="en-US" dirty="0">
                <a:solidFill>
                  <a:srgbClr val="FFFF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隆重</a:t>
            </a:r>
            <a:r>
              <a:rPr lang="zh-TW" altLang="en-US" dirty="0" smtClean="0">
                <a:solidFill>
                  <a:srgbClr val="FFFF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宣佈</a:t>
            </a:r>
            <a:r>
              <a:rPr lang="zh-TW" altLang="en-US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他</a:t>
            </a:r>
            <a:r>
              <a:rPr lang="zh-TW" altLang="en-US" dirty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是你的</a:t>
            </a:r>
            <a:r>
              <a:rPr lang="zh-TW" altLang="en-US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愛子</a:t>
            </a:r>
            <a:r>
              <a:rPr lang="en-US" altLang="zh-TW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我們</a:t>
            </a:r>
            <a:r>
              <a:rPr lang="zh-TW" altLang="en-US" dirty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也曾藉水和聖神重</a:t>
            </a:r>
            <a:r>
              <a:rPr lang="zh-TW" altLang="en-US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生</a:t>
            </a:r>
            <a:r>
              <a:rPr lang="en-US" altLang="zh-TW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成為</a:t>
            </a:r>
            <a:r>
              <a:rPr lang="zh-TW" altLang="en-US" dirty="0">
                <a:solidFill>
                  <a:srgbClr val="FFFF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你的</a:t>
            </a:r>
            <a:r>
              <a:rPr lang="zh-TW" altLang="en-US" dirty="0" smtClean="0">
                <a:solidFill>
                  <a:srgbClr val="FFFF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子女</a:t>
            </a:r>
            <a:r>
              <a:rPr lang="en-US" altLang="zh-TW" sz="30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求你幫助我們常能</a:t>
            </a:r>
            <a:r>
              <a:rPr lang="zh-TW" altLang="en-US" sz="3000" dirty="0" smtClean="0">
                <a:solidFill>
                  <a:srgbClr val="FFFF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奉行你的旨意</a:t>
            </a:r>
            <a:r>
              <a:rPr lang="en-US" altLang="zh-TW" sz="3000" dirty="0" smtClean="0">
                <a:solidFill>
                  <a:srgbClr val="FFFF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.</a:t>
            </a:r>
          </a:p>
          <a:p>
            <a:pPr eaLnBrk="1">
              <a:lnSpc>
                <a:spcPts val="37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譬如雨和雪從天</a:t>
            </a:r>
            <a:r>
              <a:rPr lang="zh-TW" altLang="en-US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降下</a:t>
            </a:r>
            <a:r>
              <a:rPr lang="en-US" altLang="zh-TW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不再</a:t>
            </a:r>
            <a:r>
              <a:rPr lang="zh-TW" altLang="en-US" sz="360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返回</a:t>
            </a:r>
            <a:r>
              <a:rPr lang="zh-TW" altLang="en-US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原處</a:t>
            </a:r>
            <a:r>
              <a:rPr lang="en-US" altLang="zh-TW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只有</a:t>
            </a:r>
            <a:r>
              <a:rPr lang="zh-TW" altLang="en-US" sz="360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灌溉</a:t>
            </a:r>
            <a:r>
              <a:rPr lang="zh-TW" altLang="en-US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田地</a:t>
            </a:r>
            <a:r>
              <a:rPr lang="en-US" altLang="zh-TW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使</a:t>
            </a:r>
            <a:r>
              <a:rPr lang="zh-TW" altLang="en-US" sz="360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之生長</a:t>
            </a:r>
            <a:r>
              <a:rPr lang="zh-TW" altLang="en-US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萌芽</a:t>
            </a:r>
            <a:r>
              <a:rPr lang="en-US" altLang="zh-TW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從我口中發出的言語</a:t>
            </a:r>
            <a:r>
              <a:rPr lang="en-US" altLang="zh-TW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也不能空空地回到我這裡來</a:t>
            </a:r>
            <a:r>
              <a:rPr lang="en-US" altLang="zh-TW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反之</a:t>
            </a:r>
            <a:r>
              <a:rPr lang="en-US" altLang="zh-TW" sz="360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它必實行我的旨意</a:t>
            </a:r>
            <a:r>
              <a:rPr lang="en-US" altLang="zh-TW" sz="3600" dirty="0" smtClean="0">
                <a:solidFill>
                  <a:srgbClr val="FFFF00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完成我派遣它的使命</a:t>
            </a:r>
            <a:r>
              <a:rPr lang="en-US" altLang="zh-TW" sz="3300" dirty="0" smtClean="0">
                <a:solidFill>
                  <a:srgbClr val="FFFF00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.</a:t>
            </a:r>
          </a:p>
          <a:p>
            <a:pPr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pc="3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原來</a:t>
            </a:r>
            <a:r>
              <a:rPr lang="zh-TW" altLang="en-US" spc="300" dirty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愛</a:t>
            </a:r>
            <a:r>
              <a:rPr lang="zh-TW" altLang="en-US" spc="3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天主</a:t>
            </a:r>
            <a:r>
              <a:rPr lang="en-US" altLang="zh-TW" spc="3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pc="3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就是</a:t>
            </a:r>
            <a:r>
              <a:rPr lang="zh-TW" altLang="en-US" spc="300" dirty="0">
                <a:solidFill>
                  <a:srgbClr val="FFFF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遵行他的誡</a:t>
            </a:r>
            <a:r>
              <a:rPr lang="zh-TW" altLang="en-US" spc="300" dirty="0" smtClean="0">
                <a:solidFill>
                  <a:srgbClr val="FFFF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命</a:t>
            </a:r>
            <a:r>
              <a:rPr lang="en-US" altLang="zh-TW" spc="3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pc="3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而</a:t>
            </a:r>
            <a:r>
              <a:rPr lang="zh-TW" altLang="en-US" spc="300" dirty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他的誡命並不</a:t>
            </a:r>
            <a:r>
              <a:rPr lang="zh-TW" altLang="en-US" spc="3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沉重</a:t>
            </a:r>
            <a:r>
              <a:rPr lang="en-US" altLang="zh-TW" spc="300" dirty="0" smtClean="0">
                <a:solidFill>
                  <a:schemeClr val="bg1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.</a:t>
            </a:r>
          </a:p>
          <a:p>
            <a:pPr eaLnBrk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spc="-20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有聲音從</a:t>
            </a:r>
            <a:r>
              <a:rPr lang="zh-TW" altLang="en-US" sz="3600" spc="-16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天上</a:t>
            </a:r>
            <a:r>
              <a:rPr lang="zh-TW" altLang="en-US" sz="3600" spc="-16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說</a:t>
            </a:r>
            <a:r>
              <a:rPr lang="en-US" altLang="zh-TW" sz="3600" spc="-16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: </a:t>
            </a:r>
            <a:r>
              <a:rPr lang="zh-TW" altLang="en-US" sz="3600" spc="-16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你</a:t>
            </a:r>
            <a:r>
              <a:rPr lang="zh-TW" altLang="en-US" sz="3600" spc="-160" dirty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是我的</a:t>
            </a:r>
            <a:r>
              <a:rPr lang="zh-TW" altLang="en-US" sz="3600" spc="-16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愛子</a:t>
            </a:r>
            <a:r>
              <a:rPr lang="en-US" altLang="zh-TW" sz="3600" spc="-16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160" dirty="0" smtClean="0">
                <a:solidFill>
                  <a:srgbClr val="FFFF00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我</a:t>
            </a:r>
            <a:r>
              <a:rPr lang="zh-TW" altLang="en-US" sz="3600" spc="-160" dirty="0">
                <a:solidFill>
                  <a:srgbClr val="FFFF00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因你而</a:t>
            </a:r>
            <a:r>
              <a:rPr lang="zh-TW" altLang="en-US" sz="3600" spc="-160" dirty="0" smtClean="0">
                <a:solidFill>
                  <a:srgbClr val="FFFF00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喜悅</a:t>
            </a:r>
            <a:r>
              <a:rPr lang="en-US" altLang="zh-TW" sz="3600" spc="-150" dirty="0" smtClean="0">
                <a:solidFill>
                  <a:schemeClr val="bg1"/>
                </a:solidFill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.</a:t>
            </a:r>
            <a:endParaRPr lang="zh-TW" altLang="en-US" sz="3600" spc="-150" dirty="0">
              <a:solidFill>
                <a:schemeClr val="bg1"/>
              </a:solidFill>
              <a:ea typeface="華康龍門石碑W9(P)-GB5" panose="03000900000000000000" pitchFamily="66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9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3DBBB979-01D5-497B-8309-A166CFD61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55:1-11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上主說：「凡口渴的，請到水泉來！那沒有錢的，也請來吧！請來買不花錢，不收費的酒和奶！你們為什麼為那些不能充飢的東西花錢？為那些不足果腹的東西，浪費薪金呢？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你們如果細心聽我，你們就能吃到豐美的食物；你們的心靈必因飽享佳餚而喜悅。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「你們如果走近我，側耳聽我，你們必將獲得生命；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DD218B12-D856-46CB-B068-5F87A5C7E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793FEA1-EBF5-4EBD-AB83-0942F4716B9F}"/>
              </a:ext>
            </a:extLst>
          </p:cNvPr>
          <p:cNvSpPr txBox="1"/>
          <p:nvPr/>
        </p:nvSpPr>
        <p:spPr>
          <a:xfrm>
            <a:off x="7019925" y="616530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1/4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3DBBB979-01D5-497B-8309-A166CFD61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與你們訂立一項永久的盟約，即誓許於達味的恩惠。看，我立了你為萬民的證人，為列國的領袖與主宰。看哪！你要召見你不認識的民族；不曾認識你的民族，也要奔向你；這都是為了那光榮你的、以色列的聖者、上主你天主的原故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「趁可找到上主的時候，你們應尋找他；趁上主還在近處的時候，你們應呼求他。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DD218B12-D856-46CB-B068-5F87A5C7E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793FEA1-EBF5-4EBD-AB83-0942F4716B9F}"/>
              </a:ext>
            </a:extLst>
          </p:cNvPr>
          <p:cNvSpPr txBox="1"/>
          <p:nvPr/>
        </p:nvSpPr>
        <p:spPr>
          <a:xfrm>
            <a:off x="7023674" y="619125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2/4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05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3DBBB979-01D5-497B-8309-A166CFD61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罪人應離開自己的行徑，惡人該拋棄自己的思念，來歸附上主，好讓上主憐憫他。請來歸附我們的天主吧！因為他是富於仁慈的。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「因為我的思念，不是你們的思念，你們的行徑，也不是我的行徑：上主的斷語。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就如天離地有多高，我的行徑離你們的行徑，我的思念離你們的思念，也有多高。譬如雨和雪從天降下，不再返回原處，只有灌溉田地，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DD218B12-D856-46CB-B068-5F87A5C7E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793FEA1-EBF5-4EBD-AB83-0942F4716B9F}"/>
              </a:ext>
            </a:extLst>
          </p:cNvPr>
          <p:cNvSpPr txBox="1"/>
          <p:nvPr/>
        </p:nvSpPr>
        <p:spPr>
          <a:xfrm>
            <a:off x="7023674" y="619125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3/4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9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3DBBB979-01D5-497B-8309-A166CFD61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使之生長萌芽，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償還播種者種子，供給吃飯者食糧；同樣，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從我口中發出的言語，也不能空空地回到我這裡來；反之，它必實行我的旨意，完成我派遣它的使命。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DD218B12-D856-46CB-B068-5F87A5C7E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793FEA1-EBF5-4EBD-AB83-0942F4716B9F}"/>
              </a:ext>
            </a:extLst>
          </p:cNvPr>
          <p:cNvSpPr txBox="1"/>
          <p:nvPr/>
        </p:nvSpPr>
        <p:spPr>
          <a:xfrm>
            <a:off x="7023674" y="619125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4/4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2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94238848-9A6B-48E0-898E-C84A60C48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266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恭讀聖若望一書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5:1-9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親愛的諸位：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凡信耶穌為默西亞的，是由天主所生的；凡愛生他之父的，也必愛那由他所生的。幾時我們愛天主，又遵行他的誡命，那就知道我們也愛天主的子女。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原來愛天主，就是遵行他的誡命，而他的誡命並不沉重，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因為凡由天主所生的，必得勝世界；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9B565425-A118-47AB-8F2D-749A7D7F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7EC591B-B027-424B-8B78-EB51A40A6E6D}"/>
              </a:ext>
            </a:extLst>
          </p:cNvPr>
          <p:cNvSpPr txBox="1"/>
          <p:nvPr/>
        </p:nvSpPr>
        <p:spPr>
          <a:xfrm>
            <a:off x="7056437" y="6091237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94238848-9A6B-48E0-898E-C84A60C48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266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得勝世界的武器，就是我們的信德。誰得勝世界呢？不是那信耶穌為天主子的人嗎？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這位就是經過水及血而來的耶穌基督；他不但以水，而且也是以水及血而來的；並且有聖神作證，因為聖神是真理。原來作證的有三：就是聖神，水及血，而這三者是一致的。人的證據，我們既然接受，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9B565425-A118-47AB-8F2D-749A7D7F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7EC591B-B027-424B-8B78-EB51A40A6E6D}"/>
              </a:ext>
            </a:extLst>
          </p:cNvPr>
          <p:cNvSpPr txBox="1"/>
          <p:nvPr/>
        </p:nvSpPr>
        <p:spPr>
          <a:xfrm>
            <a:off x="7056437" y="6091237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9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94238848-9A6B-48E0-898E-C84A60C48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266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但天主的證據更大，因為天主的證據，就是他為自己的兒子作證。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9B565425-A118-47AB-8F2D-749A7D7F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7EC591B-B027-424B-8B78-EB51A40A6E6D}"/>
              </a:ext>
            </a:extLst>
          </p:cNvPr>
          <p:cNvSpPr txBox="1"/>
          <p:nvPr/>
        </p:nvSpPr>
        <p:spPr>
          <a:xfrm>
            <a:off x="7056437" y="6091237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2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885F8B13-D38E-4208-85B7-964735347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1:7-11</a:t>
            </a:r>
          </a:p>
          <a:p>
            <a:pPr marL="0" indent="0" algn="just" eaLnBrk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那時候，若翰宣告說：「那比我更有力量的，要在我以後來，我連俯身解他的鞋帶，也不配。我以水洗你們，他卻要以聖神洗你們。」</a:t>
            </a:r>
          </a:p>
          <a:p>
            <a:pPr marL="0" indent="0" algn="just" eaLnBrk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那時，耶穌由加里肋亞納匝肋來，在約但河，受了若翰的洗。耶穌剛從水中上來，就看見天裂開了，聖神有如鴿子，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589364DA-91DA-47BD-858F-F92AE2BBA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0711C940-D255-499D-8E4F-1F5EC8318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4957</TotalTime>
  <Words>1186</Words>
  <Application>Microsoft Office PowerPoint</Application>
  <PresentationFormat>如螢幕大小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525</cp:revision>
  <dcterms:created xsi:type="dcterms:W3CDTF">2006-09-26T01:05:23Z</dcterms:created>
  <dcterms:modified xsi:type="dcterms:W3CDTF">2021-01-17T02:24:46Z</dcterms:modified>
</cp:coreProperties>
</file>